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5" d="100"/>
          <a:sy n="115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 anchorCtr="0"/>
                  <a:lstStyle/>
                  <a:p>
                    <a:pPr algn="ctr" rtl="0">
                      <a:def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2028,5</a:t>
                    </a:r>
                    <a:endParaRPr lang="en-US" sz="1400" b="0" i="0" u="none" strike="noStrike" kern="1200" baseline="0" dirty="0" smtClean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2028.5</c:v>
                </c:pt>
                <c:pt idx="1">
                  <c:v>653.79999999999995</c:v>
                </c:pt>
              </c:numCache>
            </c:numRef>
          </c:val>
          <c:extLst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2040,5</a:t>
                    </a:r>
                    <a:endParaRPr lang="en-US" dirty="0" smtClean="0"/>
                  </a:p>
                  <a:p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549,2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2040.5</c:v>
                </c:pt>
                <c:pt idx="1">
                  <c:v>549.20000000000005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104,6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-12</c:v>
                </c:pt>
                <c:pt idx="1">
                  <c:v>104.59999999999991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956232"/>
        <c:axId val="154957408"/>
      </c:barChart>
      <c:catAx>
        <c:axId val="154956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4957408"/>
        <c:crosses val="autoZero"/>
        <c:auto val="1"/>
        <c:lblAlgn val="ctr"/>
        <c:lblOffset val="100"/>
        <c:noMultiLvlLbl val="0"/>
      </c:catAx>
      <c:valAx>
        <c:axId val="154957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4956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05.05.2026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01.05.2026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722361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11711</TotalTime>
  <Words>13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01.05.2026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1908</cp:revision>
  <dcterms:created xsi:type="dcterms:W3CDTF">2013-11-18T11:27:07Z</dcterms:created>
  <dcterms:modified xsi:type="dcterms:W3CDTF">2026-05-05T12:19:49Z</dcterms:modified>
</cp:coreProperties>
</file>